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1" r:id="rId2"/>
    <p:sldId id="348" r:id="rId3"/>
    <p:sldId id="349" r:id="rId4"/>
    <p:sldId id="352" r:id="rId5"/>
    <p:sldId id="358" r:id="rId6"/>
    <p:sldId id="360" r:id="rId7"/>
    <p:sldId id="370" r:id="rId8"/>
    <p:sldId id="372" r:id="rId9"/>
    <p:sldId id="375" r:id="rId10"/>
    <p:sldId id="377" r:id="rId11"/>
    <p:sldId id="386" r:id="rId12"/>
    <p:sldId id="387" r:id="rId13"/>
    <p:sldId id="388" r:id="rId14"/>
    <p:sldId id="389" r:id="rId15"/>
    <p:sldId id="390" r:id="rId16"/>
    <p:sldId id="391" r:id="rId17"/>
    <p:sldId id="392" r:id="rId18"/>
    <p:sldId id="393" r:id="rId19"/>
    <p:sldId id="405" r:id="rId20"/>
    <p:sldId id="41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E6924-41A7-3952-5F23-B305F9837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53A99A-03D4-0B59-4E4C-53AAC1ABF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2E793-33D3-381F-2091-3DBC1D409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2C6CE-2A98-475D-80DB-C3C51FCEB119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1FF57-52D4-0B6A-EB16-13E206501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C9D23-5340-A260-A53C-0FB70FDA9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4075-F58E-4CF9-A054-84EB89D9BE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4635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AA550-CE04-DD3C-C094-C941BBDDB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BF5B9-BE4C-4839-6AD1-68FCAF8F47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84325-0D1B-8E7C-0166-F69CC33FB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2C6CE-2A98-475D-80DB-C3C51FCEB119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1A6F2-0C61-E5F0-D3E6-23BC3C05F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20F17-26CC-6F98-AD38-8D93ABFE2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4075-F58E-4CF9-A054-84EB89D9BE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7055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9CC2FD-2D48-9C2F-2362-1EE7C91100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AA6DF2-7657-87DD-3F32-8B38C57636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4F100-AA8B-E575-9C0D-1D8C5AF28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2C6CE-2A98-475D-80DB-C3C51FCEB119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FE56C-10A0-0C3A-3CEB-E7F5416CF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84339-62F6-09E0-CB99-BE2C6BF8F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4075-F58E-4CF9-A054-84EB89D9BE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135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5630A-7F5E-3346-0A3A-25666819C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34F74-0D90-AA2A-75AA-2F4F74F6F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B8E81C-7BB9-C9B6-912D-C4403C33A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2C6CE-2A98-475D-80DB-C3C51FCEB119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D1C26-8919-CD8C-DFD3-0E5A1F1D0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15630-65FC-B1B0-47E7-6FDA9CDB2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4075-F58E-4CF9-A054-84EB89D9BE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1288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487CD-4BFE-9B4A-10B1-11E71546D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9C1C9-EE19-57BE-3BBB-112ECE6AC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7B676-F280-8A6B-BC51-F59453EAB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2C6CE-2A98-475D-80DB-C3C51FCEB119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6E0C9-7988-959E-37FE-2EB9167E3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A9CF5-C837-FB62-3E7E-709812A77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4075-F58E-4CF9-A054-84EB89D9BE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2617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B2474-5B11-C385-0F9F-5F6FFA109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5E176-F9A8-C3B0-DD6C-C77F3618D7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FA2730-BC16-0A66-8F00-B9BE2335E0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784430-6D9B-6D8E-BAA9-F3EEFF357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2C6CE-2A98-475D-80DB-C3C51FCEB119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E2ACC6-9EDA-389F-0776-68508DA88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3E58D9-A0BE-B589-DDB3-3A43B2147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4075-F58E-4CF9-A054-84EB89D9BE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0466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EB716-0344-C93E-14F0-ABB3F1041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AEEAF-78B6-83AD-365B-856FC19DB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AB3F6B-9DCB-CF86-0A8C-C3089BA238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231971-6485-CAB4-C7A6-4173D5E371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169AA7-6770-481E-6B5A-8E51E3DEFF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2F4371-9919-A7A2-5A1C-BAFED6993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2C6CE-2A98-475D-80DB-C3C51FCEB119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DD3D1F-3791-684C-A9F7-981DED1D8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E20D2E-C774-186C-1D9D-F2E919E4F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4075-F58E-4CF9-A054-84EB89D9BE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9945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DA33E-1AB7-6ACA-0FEA-FA723648B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E825E8-8149-02C3-58F1-E8DD3D19C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2C6CE-2A98-475D-80DB-C3C51FCEB119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56DB70-061C-1811-3F38-CE42A21F6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44D204-63C2-805C-7927-E20BC7E88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4075-F58E-4CF9-A054-84EB89D9BE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5363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757D14-F7B9-2864-FDCD-B73731FBC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2C6CE-2A98-475D-80DB-C3C51FCEB119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643E9D-9BF8-97DA-9E8B-8C051AB19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E3224-2886-A496-D508-869D07FB6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4075-F58E-4CF9-A054-84EB89D9BE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6876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3653B-6D86-65EC-5B80-EA54C7AFF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0883B-65B1-AE67-E271-DAC2BB107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E56382-F6ED-9EF8-F428-23A5B5A84E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34BA0A-3D87-85DA-B19E-DC9AC555D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2C6CE-2A98-475D-80DB-C3C51FCEB119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7DD723-8A78-F1D0-5A56-94FC7A69C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6601C2-8793-BAB4-8996-AD4DEAF16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4075-F58E-4CF9-A054-84EB89D9BE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3816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AFA95-BA61-6CD5-7095-B43595D10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65C09A-C515-7C83-5E17-968D80269B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3FCD10-FB63-EF45-3C0F-ECD92FE6EC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FA5D2F-B123-A607-84CC-3BD5B2181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2C6CE-2A98-475D-80DB-C3C51FCEB119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1E250A-DA39-0342-9F17-E87A134CB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6AAF4-718A-2DED-5BF2-DCFA336AC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4075-F58E-4CF9-A054-84EB89D9BE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965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5E1073-36B3-87AB-7FD1-EA5E722B6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994DF0-4226-B3E0-3690-ECFCBC1CD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C65F0-B6E7-32FA-26F3-9BBED2DA29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2C6CE-2A98-475D-80DB-C3C51FCEB119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97D0FD-CF32-9936-37C7-C292402CB6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A27BDA-3659-AD98-CC4A-69C85D43E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E54075-F58E-4CF9-A054-84EB89D9BE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882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536)">
            <a:extLst>
              <a:ext uri="{FF2B5EF4-FFF2-40B4-BE49-F238E27FC236}">
                <a16:creationId xmlns:a16="http://schemas.microsoft.com/office/drawing/2014/main" id="{D6E3F5C7-5005-8F28-678F-7A9BC017F8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967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572)">
            <a:extLst>
              <a:ext uri="{FF2B5EF4-FFF2-40B4-BE49-F238E27FC236}">
                <a16:creationId xmlns:a16="http://schemas.microsoft.com/office/drawing/2014/main" id="{D3E0AAC6-A2E1-6CC9-EC3C-C7E7247862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66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581)">
            <a:extLst>
              <a:ext uri="{FF2B5EF4-FFF2-40B4-BE49-F238E27FC236}">
                <a16:creationId xmlns:a16="http://schemas.microsoft.com/office/drawing/2014/main" id="{21335796-A2A2-73D7-BD4A-3F3DE66483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10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582)">
            <a:extLst>
              <a:ext uri="{FF2B5EF4-FFF2-40B4-BE49-F238E27FC236}">
                <a16:creationId xmlns:a16="http://schemas.microsoft.com/office/drawing/2014/main" id="{93586925-4FB3-4F68-805E-5C8FA82BF2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87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583)">
            <a:extLst>
              <a:ext uri="{FF2B5EF4-FFF2-40B4-BE49-F238E27FC236}">
                <a16:creationId xmlns:a16="http://schemas.microsoft.com/office/drawing/2014/main" id="{B863A4F3-D72E-7EEC-2A5C-5D2D72323E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85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584)">
            <a:extLst>
              <a:ext uri="{FF2B5EF4-FFF2-40B4-BE49-F238E27FC236}">
                <a16:creationId xmlns:a16="http://schemas.microsoft.com/office/drawing/2014/main" id="{86F8916E-2306-18A6-9F75-A82BA7D78C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14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585)">
            <a:extLst>
              <a:ext uri="{FF2B5EF4-FFF2-40B4-BE49-F238E27FC236}">
                <a16:creationId xmlns:a16="http://schemas.microsoft.com/office/drawing/2014/main" id="{15273107-ED03-3EE8-C18A-E4D2385B78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586)">
            <a:extLst>
              <a:ext uri="{FF2B5EF4-FFF2-40B4-BE49-F238E27FC236}">
                <a16:creationId xmlns:a16="http://schemas.microsoft.com/office/drawing/2014/main" id="{BF1C8030-3AFC-7E3D-8922-8F3C5ACF30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59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587)">
            <a:extLst>
              <a:ext uri="{FF2B5EF4-FFF2-40B4-BE49-F238E27FC236}">
                <a16:creationId xmlns:a16="http://schemas.microsoft.com/office/drawing/2014/main" id="{13E2D205-162C-C409-4611-1E3266A506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96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588)">
            <a:extLst>
              <a:ext uri="{FF2B5EF4-FFF2-40B4-BE49-F238E27FC236}">
                <a16:creationId xmlns:a16="http://schemas.microsoft.com/office/drawing/2014/main" id="{FF52196D-1E9C-6C32-6C78-A121077360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513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600)">
            <a:extLst>
              <a:ext uri="{FF2B5EF4-FFF2-40B4-BE49-F238E27FC236}">
                <a16:creationId xmlns:a16="http://schemas.microsoft.com/office/drawing/2014/main" id="{B80BCD6B-A0C2-3751-AF0A-1AE7421927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637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543)">
            <a:extLst>
              <a:ext uri="{FF2B5EF4-FFF2-40B4-BE49-F238E27FC236}">
                <a16:creationId xmlns:a16="http://schemas.microsoft.com/office/drawing/2014/main" id="{EC5F389D-1864-528F-F2F7-02314F583E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334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605)">
            <a:extLst>
              <a:ext uri="{FF2B5EF4-FFF2-40B4-BE49-F238E27FC236}">
                <a16:creationId xmlns:a16="http://schemas.microsoft.com/office/drawing/2014/main" id="{948922CB-944E-16DA-3F8A-FC2345465F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592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544)">
            <a:extLst>
              <a:ext uri="{FF2B5EF4-FFF2-40B4-BE49-F238E27FC236}">
                <a16:creationId xmlns:a16="http://schemas.microsoft.com/office/drawing/2014/main" id="{A9A60D17-8B81-2842-5A20-77D4A39CED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65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547)">
            <a:extLst>
              <a:ext uri="{FF2B5EF4-FFF2-40B4-BE49-F238E27FC236}">
                <a16:creationId xmlns:a16="http://schemas.microsoft.com/office/drawing/2014/main" id="{CD99A700-2494-44B1-2C25-F662942DF9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07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553)">
            <a:extLst>
              <a:ext uri="{FF2B5EF4-FFF2-40B4-BE49-F238E27FC236}">
                <a16:creationId xmlns:a16="http://schemas.microsoft.com/office/drawing/2014/main" id="{8958D8D4-305E-F5D1-FCD4-C4583C8E7B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27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555)">
            <a:extLst>
              <a:ext uri="{FF2B5EF4-FFF2-40B4-BE49-F238E27FC236}">
                <a16:creationId xmlns:a16="http://schemas.microsoft.com/office/drawing/2014/main" id="{608A5019-8716-C052-DE2A-255A929E64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522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565)">
            <a:extLst>
              <a:ext uri="{FF2B5EF4-FFF2-40B4-BE49-F238E27FC236}">
                <a16:creationId xmlns:a16="http://schemas.microsoft.com/office/drawing/2014/main" id="{CFB30743-754C-99DA-8D7D-AABD418AF8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55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567)">
            <a:extLst>
              <a:ext uri="{FF2B5EF4-FFF2-40B4-BE49-F238E27FC236}">
                <a16:creationId xmlns:a16="http://schemas.microsoft.com/office/drawing/2014/main" id="{1C07A23C-B9D6-D94D-38A5-3B7A41F05A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075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570)">
            <a:extLst>
              <a:ext uri="{FF2B5EF4-FFF2-40B4-BE49-F238E27FC236}">
                <a16:creationId xmlns:a16="http://schemas.microsoft.com/office/drawing/2014/main" id="{9EBD45E5-A915-D2C9-22C7-1750718AFE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127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P.Samatha Ramakrishna</dc:creator>
  <cp:lastModifiedBy>P.Samatha Ramakrishna</cp:lastModifiedBy>
  <cp:revision>3</cp:revision>
  <dcterms:created xsi:type="dcterms:W3CDTF">2022-09-19T01:06:08Z</dcterms:created>
  <dcterms:modified xsi:type="dcterms:W3CDTF">2022-09-19T01:34:32Z</dcterms:modified>
</cp:coreProperties>
</file>